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</a:t>
            </a:r>
            <a:r>
              <a:rPr lang="es-MX" sz="2800" smtClean="0"/>
              <a:t># 15</a:t>
            </a:r>
            <a:endParaRPr lang="es-MX" sz="2800" dirty="0" smtClean="0"/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19 - 04 -2018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15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714480" y="1410248"/>
          <a:ext cx="5286412" cy="5447752"/>
        </p:xfrm>
        <a:graphic>
          <a:graphicData uri="http://schemas.openxmlformats.org/drawingml/2006/table">
            <a:tbl>
              <a:tblPr/>
              <a:tblGrid>
                <a:gridCol w="2971195"/>
                <a:gridCol w="771739"/>
                <a:gridCol w="771739"/>
                <a:gridCol w="771739"/>
              </a:tblGrid>
              <a:tr h="1250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40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197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15-2018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420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430" marR="5430" marT="5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430" marR="5430" marT="5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430" marR="5430" marT="5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430" marR="5430" marT="5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85,281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95,507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-10.71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16,377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14,196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15.36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7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12,736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12,522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1.71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4,627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4,979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-7.07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4,598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3,600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27.72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4,290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3,655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17.37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3,754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3,660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2.57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1,728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1,435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20.42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1,506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2,149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-29.92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832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-8.27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809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-3.80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593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-8.77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518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-9.28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510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-14.57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337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-24.94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324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-34.15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290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293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-1.02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255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254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0.39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169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-25.88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6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Edema, proteinuria y transtornos hipertensivos en el embarazo, parto 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150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7.91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9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430" marR="5430" marT="5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142,518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150,991</a:t>
                      </a:r>
                    </a:p>
                  </a:txBody>
                  <a:tcPr marL="5430" marR="5430" marT="5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latin typeface="Calibri"/>
                        </a:rPr>
                        <a:t>-5.61</a:t>
                      </a:r>
                    </a:p>
                  </a:txBody>
                  <a:tcPr marL="5430" marR="5430" marT="5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40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7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7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7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91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7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0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4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1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430" marR="5430" marT="54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15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785926"/>
            <a:ext cx="5443548" cy="4713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371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30</cp:revision>
  <dcterms:created xsi:type="dcterms:W3CDTF">2018-06-06T16:56:21Z</dcterms:created>
  <dcterms:modified xsi:type="dcterms:W3CDTF">2018-07-09T15:08:38Z</dcterms:modified>
</cp:coreProperties>
</file>